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9" r:id="rId2"/>
    <p:sldId id="260" r:id="rId3"/>
    <p:sldId id="261" r:id="rId4"/>
    <p:sldId id="262" r:id="rId5"/>
    <p:sldId id="256" r:id="rId6"/>
    <p:sldId id="257" r:id="rId7"/>
    <p:sldId id="25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660"/>
  </p:normalViewPr>
  <p:slideViewPr>
    <p:cSldViewPr snapToGrid="0">
      <p:cViewPr>
        <p:scale>
          <a:sx n="75" d="100"/>
          <a:sy n="75" d="100"/>
        </p:scale>
        <p:origin x="974" y="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58AB28-A580-4FE7-B0B3-9F35486B3D3C}" type="datetimeFigureOut">
              <a:rPr lang="en-US" smtClean="0"/>
              <a:t>11/13/2020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207746-2317-4356-9BE3-4F88A0C2D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767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4. A)imagen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Landsat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nubes, B) imagen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Landsat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sin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nubes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207746-2317-4356-9BE3-4F88A0C2D2E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544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E628-6C6E-4FA4-A621-315E01666061}" type="datetimeFigureOut">
              <a:rPr lang="en-US" smtClean="0"/>
              <a:t>11/13/2020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03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E628-6C6E-4FA4-A621-315E01666061}" type="datetimeFigureOut">
              <a:rPr lang="en-US" smtClean="0"/>
              <a:t>11/13/2020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838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E628-6C6E-4FA4-A621-315E01666061}" type="datetimeFigureOut">
              <a:rPr lang="en-US" smtClean="0"/>
              <a:t>11/13/2020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289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E628-6C6E-4FA4-A621-315E01666061}" type="datetimeFigureOut">
              <a:rPr lang="en-US" smtClean="0"/>
              <a:t>11/13/2020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430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E628-6C6E-4FA4-A621-315E01666061}" type="datetimeFigureOut">
              <a:rPr lang="en-US" smtClean="0"/>
              <a:t>11/13/2020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863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E628-6C6E-4FA4-A621-315E01666061}" type="datetimeFigureOut">
              <a:rPr lang="en-US" smtClean="0"/>
              <a:t>11/13/2020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37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E628-6C6E-4FA4-A621-315E01666061}" type="datetimeFigureOut">
              <a:rPr lang="en-US" smtClean="0"/>
              <a:t>11/13/2020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421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E628-6C6E-4FA4-A621-315E01666061}" type="datetimeFigureOut">
              <a:rPr lang="en-US" smtClean="0"/>
              <a:t>11/13/2020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850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E628-6C6E-4FA4-A621-315E01666061}" type="datetimeFigureOut">
              <a:rPr lang="en-US" smtClean="0"/>
              <a:t>11/13/2020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130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E628-6C6E-4FA4-A621-315E01666061}" type="datetimeFigureOut">
              <a:rPr lang="en-US" smtClean="0"/>
              <a:t>11/13/2020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6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E628-6C6E-4FA4-A621-315E01666061}" type="datetimeFigureOut">
              <a:rPr lang="en-US" smtClean="0"/>
              <a:t>11/13/2020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803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45E628-6C6E-4FA4-A621-315E01666061}" type="datetimeFigureOut">
              <a:rPr lang="en-US" smtClean="0"/>
              <a:t>11/13/2020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267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877453" y="221671"/>
            <a:ext cx="10224655" cy="6465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690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127" y="191193"/>
            <a:ext cx="7688003" cy="649593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85417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2062018" y="1111134"/>
            <a:ext cx="7128164" cy="353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214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265382" y="497465"/>
            <a:ext cx="9153236" cy="518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470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167640" y="57447"/>
            <a:ext cx="11628120" cy="6431280"/>
            <a:chOff x="167640" y="57447"/>
            <a:chExt cx="11628120" cy="6431280"/>
          </a:xfrm>
        </p:grpSpPr>
        <p:grpSp>
          <p:nvGrpSpPr>
            <p:cNvPr id="12" name="Group 11"/>
            <p:cNvGrpSpPr/>
            <p:nvPr/>
          </p:nvGrpSpPr>
          <p:grpSpPr>
            <a:xfrm>
              <a:off x="6099305" y="276423"/>
              <a:ext cx="5379720" cy="5501642"/>
              <a:chOff x="6448368" y="618169"/>
              <a:chExt cx="5379720" cy="5501642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2"/>
              <a:srcRect l="8098" t="6643" r="14522"/>
              <a:stretch/>
            </p:blipFill>
            <p:spPr>
              <a:xfrm>
                <a:off x="6448368" y="618170"/>
                <a:ext cx="5379720" cy="5501641"/>
              </a:xfrm>
              <a:prstGeom prst="rect">
                <a:avLst/>
              </a:prstGeom>
            </p:spPr>
          </p:pic>
          <p:sp>
            <p:nvSpPr>
              <p:cNvPr id="7" name="Rectangle 6"/>
              <p:cNvSpPr/>
              <p:nvPr/>
            </p:nvSpPr>
            <p:spPr>
              <a:xfrm>
                <a:off x="6448368" y="618169"/>
                <a:ext cx="5379720" cy="5501641"/>
              </a:xfrm>
              <a:prstGeom prst="rect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02851" y="276423"/>
              <a:ext cx="5379720" cy="5501641"/>
              <a:chOff x="319725" y="618169"/>
              <a:chExt cx="5379720" cy="5501641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3"/>
              <a:srcRect l="7798" t="8766" r="4422" b="7994"/>
              <a:stretch/>
            </p:blipFill>
            <p:spPr>
              <a:xfrm>
                <a:off x="319725" y="618169"/>
                <a:ext cx="5379720" cy="5501641"/>
              </a:xfrm>
              <a:prstGeom prst="rect">
                <a:avLst/>
              </a:prstGeom>
            </p:spPr>
          </p:pic>
          <p:sp>
            <p:nvSpPr>
              <p:cNvPr id="8" name="Rectangle 7"/>
              <p:cNvSpPr/>
              <p:nvPr/>
            </p:nvSpPr>
            <p:spPr>
              <a:xfrm>
                <a:off x="319725" y="618169"/>
                <a:ext cx="5379720" cy="5501641"/>
              </a:xfrm>
              <a:prstGeom prst="rect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0" name="Rectangle 9"/>
            <p:cNvSpPr/>
            <p:nvPr/>
          </p:nvSpPr>
          <p:spPr>
            <a:xfrm>
              <a:off x="167640" y="57447"/>
              <a:ext cx="11628120" cy="6431280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477316" y="5825489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A)</a:t>
              </a:r>
              <a:endParaRPr lang="es-CO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625448" y="582548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s-CO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2817981" y="6534447"/>
            <a:ext cx="71930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Fig.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5.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A)imagen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Landsat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sin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correccion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B) imagen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Landsat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correccion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90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67640" y="57447"/>
            <a:ext cx="11628120" cy="6431280"/>
            <a:chOff x="167640" y="57447"/>
            <a:chExt cx="11628120" cy="6431280"/>
          </a:xfrm>
        </p:grpSpPr>
        <p:grpSp>
          <p:nvGrpSpPr>
            <p:cNvPr id="10" name="Group 9"/>
            <p:cNvGrpSpPr/>
            <p:nvPr/>
          </p:nvGrpSpPr>
          <p:grpSpPr>
            <a:xfrm>
              <a:off x="472440" y="323849"/>
              <a:ext cx="5379720" cy="5501642"/>
              <a:chOff x="441960" y="822958"/>
              <a:chExt cx="5379720" cy="5501642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 rotWithShape="1">
              <a:blip r:embed="rId3"/>
              <a:srcRect l="8098" t="6643" r="14522"/>
              <a:stretch/>
            </p:blipFill>
            <p:spPr>
              <a:xfrm>
                <a:off x="441960" y="822959"/>
                <a:ext cx="5379720" cy="5501641"/>
              </a:xfrm>
              <a:prstGeom prst="rect">
                <a:avLst/>
              </a:prstGeom>
            </p:spPr>
          </p:pic>
          <p:sp>
            <p:nvSpPr>
              <p:cNvPr id="7" name="Rectangle 6"/>
              <p:cNvSpPr/>
              <p:nvPr/>
            </p:nvSpPr>
            <p:spPr>
              <a:xfrm>
                <a:off x="441960" y="822958"/>
                <a:ext cx="5379720" cy="5501641"/>
              </a:xfrm>
              <a:prstGeom prst="rect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6134100" y="323848"/>
              <a:ext cx="5379720" cy="5501641"/>
              <a:chOff x="6156960" y="822958"/>
              <a:chExt cx="5379720" cy="5501641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4"/>
              <a:srcRect l="10574" t="6074" r="14717" b="321"/>
              <a:stretch/>
            </p:blipFill>
            <p:spPr>
              <a:xfrm>
                <a:off x="6156960" y="822958"/>
                <a:ext cx="5379720" cy="5501641"/>
              </a:xfrm>
              <a:prstGeom prst="rect">
                <a:avLst/>
              </a:prstGeom>
            </p:spPr>
          </p:pic>
          <p:sp>
            <p:nvSpPr>
              <p:cNvPr id="8" name="Rectangle 7"/>
              <p:cNvSpPr/>
              <p:nvPr/>
            </p:nvSpPr>
            <p:spPr>
              <a:xfrm>
                <a:off x="6156960" y="822958"/>
                <a:ext cx="5379720" cy="5501641"/>
              </a:xfrm>
              <a:prstGeom prst="rect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Rectangle 10"/>
            <p:cNvSpPr/>
            <p:nvPr/>
          </p:nvSpPr>
          <p:spPr>
            <a:xfrm>
              <a:off x="167640" y="57447"/>
              <a:ext cx="11628120" cy="6431280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468079" y="5913476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A)</a:t>
              </a:r>
              <a:endParaRPr lang="es-CO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616211" y="591347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s-CO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2817981" y="6534447"/>
            <a:ext cx="63274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Fig. </a:t>
            </a:r>
            <a:r>
              <a:rPr lang="es-CO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6.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A)imagen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Landsat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nubes, B) imagen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Landsat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sin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nubes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715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949734"/>
            <a:ext cx="10515600" cy="2103119"/>
          </a:xfrm>
        </p:spPr>
      </p:pic>
    </p:spTree>
    <p:extLst>
      <p:ext uri="{BB962C8B-B14F-4D97-AF65-F5344CB8AC3E}">
        <p14:creationId xmlns:p14="http://schemas.microsoft.com/office/powerpoint/2010/main" val="1048600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740</TotalTime>
  <Words>53</Words>
  <Application>Microsoft Office PowerPoint</Application>
  <PresentationFormat>Widescreen</PresentationFormat>
  <Paragraphs>8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Montenegro, Frank David (Alliance Bioversity-CIAT)</dc:creator>
  <cp:lastModifiedBy>Montenegro, Frank David (Alliance Bioversity-CIAT)</cp:lastModifiedBy>
  <cp:revision>7</cp:revision>
  <dcterms:created xsi:type="dcterms:W3CDTF">2020-11-11T21:50:45Z</dcterms:created>
  <dcterms:modified xsi:type="dcterms:W3CDTF">2020-11-14T02:32:30Z</dcterms:modified>
</cp:coreProperties>
</file>

<file path=docProps/thumbnail.jpeg>
</file>